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8"/>
    <p:restoredTop sz="93568"/>
  </p:normalViewPr>
  <p:slideViewPr>
    <p:cSldViewPr snapToGrid="0" snapToObjects="1">
      <p:cViewPr>
        <p:scale>
          <a:sx n="106" d="100"/>
          <a:sy n="106" d="100"/>
        </p:scale>
        <p:origin x="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="" xmlns:a16="http://schemas.microsoft.com/office/drawing/2014/main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="" xmlns:a16="http://schemas.microsoft.com/office/drawing/2014/main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=""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=""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Filter </a:t>
            </a:r>
            <a:r>
              <a:rPr lang="en-US" dirty="0" smtClean="0"/>
              <a:t>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Flow Rules</a:t>
            </a:r>
            <a:endParaRPr lang="en-US" sz="1600" dirty="0"/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 or pass up to ONOS</a:t>
            </a:r>
            <a:endParaRPr lang="en-US" sz="1400" dirty="0"/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Drop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Permit </a:t>
            </a:r>
            <a:r>
              <a:rPr lang="en-US" sz="1400" smtClean="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Filtering</a:t>
            </a:r>
            <a:endParaRPr lang="en-US"/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SPGW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BNG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Basic Functionality</a:t>
            </a:r>
            <a:endParaRPr lang="en-US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Atomix</a:t>
            </a:r>
            <a:endParaRPr lang="en-US" sz="1600" dirty="0" smtClean="0"/>
          </a:p>
          <a:p>
            <a:pPr algn="ctr"/>
            <a:r>
              <a:rPr lang="en-US" sz="1600" dirty="0" smtClean="0"/>
              <a:t>Maps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Raft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Algorithm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Apps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Drivers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Protocols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=""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=""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=""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=""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=""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=""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70794</TotalTime>
  <Words>1321</Words>
  <Application>Microsoft Macintosh PowerPoint</Application>
  <PresentationFormat>Widescreen</PresentationFormat>
  <Paragraphs>883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222</cp:revision>
  <dcterms:created xsi:type="dcterms:W3CDTF">2019-12-10T16:47:01Z</dcterms:created>
  <dcterms:modified xsi:type="dcterms:W3CDTF">2020-07-16T04:42:18Z</dcterms:modified>
</cp:coreProperties>
</file>